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5-2 </a:t>
            </a:r>
            <a:r>
              <a:rPr lang="zh-TW"/>
              <a:t>地貌的改變與平衡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康軒版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SCN9238.JP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850" y="1170125"/>
            <a:ext cx="509463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海岸線平衡</a:t>
            </a:r>
          </a:p>
        </p:txBody>
      </p:sp>
      <p:pic>
        <p:nvPicPr>
          <p:cNvPr descr="DSCN9244.JPG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373" y="302825"/>
            <a:ext cx="5859950" cy="439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5-2</a:t>
            </a:r>
          </a:p>
        </p:txBody>
      </p:sp>
      <p:pic>
        <p:nvPicPr>
          <p:cNvPr descr="DSCN9199.JPG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475" y="266700"/>
            <a:ext cx="6352250" cy="476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外營力</a:t>
            </a:r>
          </a:p>
        </p:txBody>
      </p:sp>
      <p:pic>
        <p:nvPicPr>
          <p:cNvPr descr="DSCN9200.JP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100" y="134175"/>
            <a:ext cx="6181199" cy="463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侵蝕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900" y="445025"/>
            <a:ext cx="5991600" cy="44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搬運</a:t>
            </a:r>
          </a:p>
        </p:txBody>
      </p:sp>
      <p:pic>
        <p:nvPicPr>
          <p:cNvPr descr="DSCN9240.JP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0" y="1017725"/>
            <a:ext cx="5094632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N9213.JPG"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0874" y="1413400"/>
            <a:ext cx="4039500" cy="3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沉積</a:t>
            </a:r>
          </a:p>
        </p:txBody>
      </p:sp>
      <p:pic>
        <p:nvPicPr>
          <p:cNvPr descr="DSCN9214.JPG" id="86" name="Shape 86"/>
          <p:cNvPicPr preferRelativeResize="0"/>
          <p:nvPr/>
        </p:nvPicPr>
        <p:blipFill rotWithShape="1">
          <a:blip r:embed="rId3">
            <a:alphaModFix/>
          </a:blip>
          <a:srcRect b="0" l="0" r="6288" t="0"/>
          <a:stretch/>
        </p:blipFill>
        <p:spPr>
          <a:xfrm>
            <a:off x="-100550" y="1266475"/>
            <a:ext cx="4774274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N9215.JPG"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5098" y="1542375"/>
            <a:ext cx="4358899" cy="3269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各種外營力地形:侵蝕地形</a:t>
            </a:r>
          </a:p>
        </p:txBody>
      </p:sp>
      <p:pic>
        <p:nvPicPr>
          <p:cNvPr descr="DSCN9219.JP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094632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N9208.JPG"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657" y="1531500"/>
            <a:ext cx="3592166" cy="269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沉積地形</a:t>
            </a:r>
          </a:p>
        </p:txBody>
      </p:sp>
      <p:pic>
        <p:nvPicPr>
          <p:cNvPr descr="DSCN9233.JP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075" y="1170125"/>
            <a:ext cx="509463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河道平衡</a:t>
            </a:r>
          </a:p>
        </p:txBody>
      </p:sp>
      <p:pic>
        <p:nvPicPr>
          <p:cNvPr descr="DSCN9239.JPG" id="106" name="Shape 106"/>
          <p:cNvPicPr preferRelativeResize="0"/>
          <p:nvPr/>
        </p:nvPicPr>
        <p:blipFill rotWithShape="1">
          <a:blip r:embed="rId3">
            <a:alphaModFix/>
          </a:blip>
          <a:srcRect b="12533" l="0" r="0" t="4849"/>
          <a:stretch/>
        </p:blipFill>
        <p:spPr>
          <a:xfrm>
            <a:off x="1825025" y="445025"/>
            <a:ext cx="6921448" cy="428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